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2" r:id="rId11"/>
    <p:sldId id="264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810" y="-330"/>
      </p:cViewPr>
      <p:guideLst>
        <p:guide orient="horz" pos="215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3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6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2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88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2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0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8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02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2576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259BD-C752-49BE-9A91-080691909BE6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A43B1-94D1-4B8B-AB36-C5E99F500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0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jpeg"  /><Relationship Id="rId3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44000" cy="6882321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786381" y="2772155"/>
            <a:ext cx="5377907" cy="720080"/>
          </a:xfrm>
          <a:prstGeom prst="roundRect">
            <a:avLst>
              <a:gd name="adj" fmla="val 901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3768" y="2839807"/>
            <a:ext cx="4136489" cy="56823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  <a:latin typeface="나눔스퀘어 Bold"/>
                <a:ea typeface="나눔스퀘어 Bold"/>
              </a:rPr>
              <a:t>WEB TEAM PROJECT</a:t>
            </a:r>
            <a:endParaRPr lang="en-US" altLang="ko-KR" sz="32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86381" y="3562487"/>
            <a:ext cx="4176464" cy="360040"/>
          </a:xfrm>
          <a:prstGeom prst="roundRect">
            <a:avLst>
              <a:gd name="adj" fmla="val 9017"/>
            </a:avLst>
          </a:prstGeom>
          <a:noFill/>
          <a:ln w="6350"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34853" y="3562487"/>
            <a:ext cx="1129435" cy="360040"/>
          </a:xfrm>
          <a:prstGeom prst="roundRect">
            <a:avLst>
              <a:gd name="adj" fmla="val 9017"/>
            </a:avLst>
          </a:prstGeom>
          <a:noFill/>
          <a:ln w="6350"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ENTER</a:t>
            </a:r>
            <a:endParaRPr lang="ko-KR" altLang="en-US" sz="1200" spc="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3768" y="3600616"/>
            <a:ext cx="3284572" cy="33244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spc="300">
                <a:latin typeface="아리따-돋움(TTF)-Medium"/>
                <a:ea typeface="아리따-돋움(TTF)-Medium"/>
              </a:rPr>
              <a:t>장민호 오다은</a:t>
            </a:r>
            <a:r>
              <a:rPr lang="en-US" altLang="ko-KR" sz="1600" spc="300">
                <a:latin typeface="아리따-돋움(TTF)-Medium"/>
                <a:ea typeface="아리따-돋움(TTF)-Medium"/>
              </a:rPr>
              <a:t> </a:t>
            </a:r>
            <a:r>
              <a:rPr lang="ko-KR" altLang="en-US" sz="1600" spc="300">
                <a:latin typeface="아리따-돋움(TTF)-Medium"/>
                <a:ea typeface="아리따-돋움(TTF)-Medium"/>
              </a:rPr>
              <a:t>구민영 양지훈 </a:t>
            </a:r>
            <a:endParaRPr lang="ko-KR" altLang="en-US" sz="1600" spc="300">
              <a:latin typeface="아리따-돋움(TTF)-Medium"/>
              <a:ea typeface="아리따-돋움(TTF)-Medium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12160" y="3562487"/>
            <a:ext cx="1201444" cy="360040"/>
          </a:xfrm>
          <a:prstGeom prst="roundRect">
            <a:avLst>
              <a:gd name="adj" fmla="val 9017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spc="600">
                <a:solidFill>
                  <a:schemeClr val="bg1"/>
                </a:solidFill>
                <a:latin typeface="나눔스퀘어 Bold"/>
                <a:ea typeface="나눔스퀘어 Bold"/>
              </a:rPr>
              <a:t>team</a:t>
            </a:r>
            <a:r>
              <a:rPr lang="ko-KR" altLang="en-US" sz="1100" spc="60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1100" spc="600">
                <a:solidFill>
                  <a:schemeClr val="bg1"/>
                </a:solidFill>
                <a:latin typeface="나눔스퀘어 Bold"/>
                <a:ea typeface="나눔스퀘어 Bold"/>
              </a:rPr>
              <a:t>10</a:t>
            </a:r>
            <a:endParaRPr lang="en-US" altLang="ko-KR" sz="1100" spc="60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28" y="4015333"/>
            <a:ext cx="365542" cy="4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138 -0.03819 " pathEditMode="relative" ptsTypes="AA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1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1" animBg="1"/>
      <p:bldP spid="17" grpId="2" animBg="1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4" y="773987"/>
            <a:ext cx="4392492" cy="36710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300">
                <a:latin typeface="나눔스퀘어 Bold"/>
                <a:ea typeface="나눔스퀘어 Bold"/>
              </a:rPr>
              <a:t>TEAM ROLES(coding part)</a:t>
            </a:r>
            <a:endParaRPr lang="en-US" altLang="ko-KR" spc="300">
              <a:latin typeface="나눔스퀘어 Bold"/>
              <a:ea typeface="나눔스퀘어 Bold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09018" y="1196752"/>
            <a:ext cx="8123422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7131036" y="903963"/>
            <a:ext cx="218346" cy="218346"/>
            <a:chOff x="6056593" y="903963"/>
            <a:chExt cx="218346" cy="218346"/>
          </a:xfrm>
        </p:grpSpPr>
        <p:sp>
          <p:nvSpPr>
            <p:cNvPr id="23" name="타원 22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421711" y="903963"/>
            <a:ext cx="218346" cy="218346"/>
            <a:chOff x="6333621" y="903963"/>
            <a:chExt cx="218346" cy="218346"/>
          </a:xfrm>
        </p:grpSpPr>
        <p:sp>
          <p:nvSpPr>
            <p:cNvPr id="26" name="타원 25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712386" y="903963"/>
            <a:ext cx="218346" cy="218346"/>
            <a:chOff x="6333621" y="903963"/>
            <a:chExt cx="218346" cy="218346"/>
          </a:xfrm>
        </p:grpSpPr>
        <p:sp>
          <p:nvSpPr>
            <p:cNvPr id="29" name="타원 28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003061" y="903963"/>
            <a:ext cx="218346" cy="218346"/>
            <a:chOff x="6333621" y="903963"/>
            <a:chExt cx="218346" cy="218346"/>
          </a:xfrm>
        </p:grpSpPr>
        <p:sp>
          <p:nvSpPr>
            <p:cNvPr id="33" name="타원 32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306897" y="903963"/>
            <a:ext cx="218346" cy="218346"/>
            <a:chOff x="6333621" y="903963"/>
            <a:chExt cx="218346" cy="218346"/>
          </a:xfrm>
        </p:grpSpPr>
        <p:sp>
          <p:nvSpPr>
            <p:cNvPr id="38" name="타원 37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413866" y="903963"/>
            <a:ext cx="218346" cy="218346"/>
            <a:chOff x="6056593" y="903963"/>
            <a:chExt cx="218346" cy="218346"/>
          </a:xfrm>
        </p:grpSpPr>
        <p:sp>
          <p:nvSpPr>
            <p:cNvPr id="41" name="타원 40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712386" y="907491"/>
            <a:ext cx="218346" cy="218346"/>
            <a:chOff x="6056593" y="903963"/>
            <a:chExt cx="218346" cy="218346"/>
          </a:xfrm>
        </p:grpSpPr>
        <p:sp>
          <p:nvSpPr>
            <p:cNvPr id="50" name="타원 49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995216" y="907491"/>
            <a:ext cx="218346" cy="218346"/>
            <a:chOff x="6056593" y="903963"/>
            <a:chExt cx="218346" cy="218346"/>
          </a:xfrm>
        </p:grpSpPr>
        <p:sp>
          <p:nvSpPr>
            <p:cNvPr id="35" name="타원 34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306897" y="907491"/>
            <a:ext cx="218346" cy="218346"/>
            <a:chOff x="6056593" y="903963"/>
            <a:chExt cx="218346" cy="218346"/>
          </a:xfrm>
        </p:grpSpPr>
        <p:sp>
          <p:nvSpPr>
            <p:cNvPr id="44" name="타원 43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"/>
          <p:cNvSpPr txBox="1"/>
          <p:nvPr/>
        </p:nvSpPr>
        <p:spPr>
          <a:xfrm>
            <a:off x="611560" y="2881878"/>
            <a:ext cx="7344815" cy="15552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latin typeface="나눔스퀘어"/>
                <a:ea typeface="나눔스퀘어"/>
              </a:rPr>
              <a:t>-</a:t>
            </a:r>
            <a:r>
              <a:rPr lang="ko-KR" altLang="en-US" sz="2400">
                <a:latin typeface="나눔스퀘어"/>
                <a:ea typeface="나눔스퀘어"/>
              </a:rPr>
              <a:t> 장민호 </a:t>
            </a:r>
            <a:r>
              <a:rPr lang="en-US" altLang="ko-KR" sz="2400">
                <a:latin typeface="나눔스퀘어"/>
                <a:ea typeface="나눔스퀘어"/>
              </a:rPr>
              <a:t>: 1p(main page)  </a:t>
            </a:r>
            <a:endParaRPr lang="en-US" altLang="ko-KR" sz="24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2400">
                <a:latin typeface="나눔스퀘어"/>
                <a:ea typeface="나눔스퀘어"/>
              </a:rPr>
              <a:t>-</a:t>
            </a:r>
            <a:r>
              <a:rPr lang="ko-KR" altLang="en-US" sz="2400">
                <a:latin typeface="나눔스퀘어"/>
                <a:ea typeface="나눔스퀘어"/>
              </a:rPr>
              <a:t> 오다은 </a:t>
            </a:r>
            <a:r>
              <a:rPr lang="en-US" altLang="ko-KR" sz="2400">
                <a:latin typeface="나눔스퀘어"/>
                <a:ea typeface="나눔스퀘어"/>
              </a:rPr>
              <a:t>: 2p(national treasure)</a:t>
            </a:r>
            <a:endParaRPr lang="en-US" altLang="ko-KR" sz="24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2400">
                <a:latin typeface="나눔스퀘어"/>
                <a:ea typeface="나눔스퀘어"/>
              </a:rPr>
              <a:t>-</a:t>
            </a:r>
            <a:r>
              <a:rPr lang="ko-KR" altLang="en-US" sz="2400">
                <a:latin typeface="나눔스퀘어"/>
                <a:ea typeface="나눔스퀘어"/>
              </a:rPr>
              <a:t> 구민영 </a:t>
            </a:r>
            <a:r>
              <a:rPr lang="en-US" altLang="ko-KR" sz="2400">
                <a:latin typeface="나눔스퀘어"/>
                <a:ea typeface="나눔스퀘어"/>
              </a:rPr>
              <a:t>: 3p(cultural heritage)</a:t>
            </a:r>
            <a:endParaRPr lang="en-US" altLang="ko-KR" sz="24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2400">
                <a:latin typeface="나눔스퀘어"/>
                <a:ea typeface="나눔스퀘어"/>
              </a:rPr>
              <a:t>-</a:t>
            </a:r>
            <a:r>
              <a:rPr lang="ko-KR" altLang="en-US" sz="2400">
                <a:latin typeface="나눔스퀘어"/>
                <a:ea typeface="나눔스퀘어"/>
              </a:rPr>
              <a:t> 양지훈 </a:t>
            </a:r>
            <a:r>
              <a:rPr lang="en-US" altLang="ko-KR" sz="2400">
                <a:latin typeface="나눔스퀘어"/>
                <a:ea typeface="나눔스퀘어"/>
              </a:rPr>
              <a:t>: 4p(historical site)</a:t>
            </a:r>
            <a:endParaRPr lang="en-US" altLang="ko-KR" sz="2400"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749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1979712" y="2975517"/>
            <a:ext cx="5184576" cy="9069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400">
                <a:latin typeface="이사만루체 Bold"/>
                <a:ea typeface="이사만루체 Bold"/>
              </a:rPr>
              <a:t>THANK YOU!</a:t>
            </a:r>
            <a:endParaRPr lang="en-US" altLang="ko-KR" sz="5400">
              <a:latin typeface="이사만루체 Bold"/>
              <a:ea typeface="이사만루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74434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7776" y="1681644"/>
            <a:ext cx="2319014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600">
                <a:latin typeface="나눔스퀘어"/>
                <a:ea typeface="나눔스퀘어"/>
              </a:rPr>
              <a:t>CONTENT</a:t>
            </a:r>
            <a:endParaRPr lang="en-US" altLang="ko-KR" sz="2800" b="1" spc="600">
              <a:latin typeface="나눔스퀘어"/>
              <a:ea typeface="나눔스퀘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1529" y="2418644"/>
            <a:ext cx="2162911" cy="33855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spc="300">
                <a:latin typeface="나눔스퀘어 Bold"/>
                <a:ea typeface="나눔스퀘어 Bold"/>
              </a:rPr>
              <a:t>PROJECT NAME</a:t>
            </a:r>
            <a:endParaRPr lang="en-US" altLang="ko-KR" sz="1600" spc="300">
              <a:latin typeface="나눔스퀘어 Bold"/>
              <a:ea typeface="나눔스퀘어 Bold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570512" y="2478748"/>
            <a:ext cx="230675" cy="218346"/>
            <a:chOff x="2467504" y="2418644"/>
            <a:chExt cx="304296" cy="288032"/>
          </a:xfrm>
        </p:grpSpPr>
        <p:sp>
          <p:nvSpPr>
            <p:cNvPr id="2" name="타원 1"/>
            <p:cNvSpPr/>
            <p:nvPr/>
          </p:nvSpPr>
          <p:spPr>
            <a:xfrm>
              <a:off x="2467504" y="2418644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624559" y="2538668"/>
              <a:ext cx="14724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881529" y="2923261"/>
            <a:ext cx="1791436" cy="33855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spc="300">
                <a:latin typeface="나눔스퀘어 Bold"/>
                <a:ea typeface="나눔스퀘어 Bold"/>
              </a:rPr>
              <a:t>MOTIVATION</a:t>
            </a:r>
            <a:endParaRPr lang="en-US" altLang="ko-KR" sz="1600" spc="300">
              <a:latin typeface="나눔스퀘어 Bold"/>
              <a:ea typeface="나눔스퀘어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1529" y="3427878"/>
            <a:ext cx="1058011" cy="33855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spc="300">
                <a:latin typeface="나눔스퀘어 Bold"/>
                <a:ea typeface="나눔스퀘어 Bold"/>
              </a:rPr>
              <a:t>GOALS</a:t>
            </a:r>
            <a:endParaRPr lang="en-US" altLang="ko-KR" sz="1600" spc="300">
              <a:latin typeface="나눔스퀘어 Bold"/>
              <a:ea typeface="나눔스퀘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1529" y="3932495"/>
            <a:ext cx="1181835" cy="33855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spc="300">
                <a:latin typeface="나눔스퀘어 Bold"/>
                <a:ea typeface="나눔스퀘어 Bold"/>
              </a:rPr>
              <a:t>RESULT</a:t>
            </a:r>
            <a:endParaRPr lang="en-US" altLang="ko-KR" sz="1600" spc="300">
              <a:latin typeface="나눔스퀘어 Bold"/>
              <a:ea typeface="나눔스퀘어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1529" y="4437112"/>
            <a:ext cx="1829536" cy="33855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spc="300">
                <a:latin typeface="나눔스퀘어 Bold"/>
                <a:ea typeface="나눔스퀘어 Bold"/>
              </a:rPr>
              <a:t>TEAM ROLES</a:t>
            </a:r>
            <a:endParaRPr lang="en-US" altLang="ko-KR" sz="1600" spc="300">
              <a:latin typeface="나눔스퀘어 Bold"/>
              <a:ea typeface="나눔스퀘어 Bold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70512" y="2983365"/>
            <a:ext cx="230675" cy="218346"/>
            <a:chOff x="2467504" y="2418644"/>
            <a:chExt cx="304296" cy="288032"/>
          </a:xfrm>
        </p:grpSpPr>
        <p:sp>
          <p:nvSpPr>
            <p:cNvPr id="21" name="타원 20"/>
            <p:cNvSpPr/>
            <p:nvPr/>
          </p:nvSpPr>
          <p:spPr>
            <a:xfrm>
              <a:off x="2467504" y="2418644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24559" y="2538668"/>
              <a:ext cx="14724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570512" y="3487982"/>
            <a:ext cx="230675" cy="218346"/>
            <a:chOff x="2467504" y="2418644"/>
            <a:chExt cx="304296" cy="288032"/>
          </a:xfrm>
        </p:grpSpPr>
        <p:sp>
          <p:nvSpPr>
            <p:cNvPr id="24" name="타원 23"/>
            <p:cNvSpPr/>
            <p:nvPr/>
          </p:nvSpPr>
          <p:spPr>
            <a:xfrm>
              <a:off x="2467504" y="2418644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624559" y="2538668"/>
              <a:ext cx="14724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70512" y="3992599"/>
            <a:ext cx="230675" cy="218346"/>
            <a:chOff x="2467504" y="2418644"/>
            <a:chExt cx="304296" cy="288032"/>
          </a:xfrm>
        </p:grpSpPr>
        <p:sp>
          <p:nvSpPr>
            <p:cNvPr id="27" name="타원 26"/>
            <p:cNvSpPr/>
            <p:nvPr/>
          </p:nvSpPr>
          <p:spPr>
            <a:xfrm>
              <a:off x="2467504" y="2418644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24559" y="2538668"/>
              <a:ext cx="14724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570512" y="4497216"/>
            <a:ext cx="230675" cy="218346"/>
            <a:chOff x="2467504" y="2418644"/>
            <a:chExt cx="304296" cy="288032"/>
          </a:xfrm>
        </p:grpSpPr>
        <p:sp>
          <p:nvSpPr>
            <p:cNvPr id="30" name="타원 29"/>
            <p:cNvSpPr/>
            <p:nvPr/>
          </p:nvSpPr>
          <p:spPr>
            <a:xfrm>
              <a:off x="2467504" y="2418644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24559" y="2538668"/>
              <a:ext cx="14724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2570512" y="2204864"/>
            <a:ext cx="3873696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21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6" y="773987"/>
            <a:ext cx="2349188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latin typeface="나눔스퀘어 Bold"/>
                <a:ea typeface="나눔스퀘어 Bold"/>
              </a:rPr>
              <a:t>PROJECT NAME</a:t>
            </a:r>
            <a:endParaRPr lang="en-US" altLang="ko-KR" spc="300">
              <a:latin typeface="나눔스퀘어 Bold"/>
              <a:ea typeface="나눔스퀘어 Bold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31036" y="903963"/>
            <a:ext cx="218346" cy="218346"/>
            <a:chOff x="6056593" y="903963"/>
            <a:chExt cx="218346" cy="218346"/>
          </a:xfrm>
        </p:grpSpPr>
        <p:sp>
          <p:nvSpPr>
            <p:cNvPr id="2" name="타원 1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409018" y="1196752"/>
            <a:ext cx="8123422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7421711" y="903963"/>
            <a:ext cx="218346" cy="218346"/>
            <a:chOff x="6333621" y="903963"/>
            <a:chExt cx="218346" cy="218346"/>
          </a:xfrm>
        </p:grpSpPr>
        <p:sp>
          <p:nvSpPr>
            <p:cNvPr id="34" name="타원 33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712386" y="903963"/>
            <a:ext cx="218346" cy="218346"/>
            <a:chOff x="6333621" y="903963"/>
            <a:chExt cx="218346" cy="218346"/>
          </a:xfrm>
        </p:grpSpPr>
        <p:sp>
          <p:nvSpPr>
            <p:cNvPr id="43" name="타원 42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003061" y="903963"/>
            <a:ext cx="218346" cy="218346"/>
            <a:chOff x="6333621" y="903963"/>
            <a:chExt cx="218346" cy="218346"/>
          </a:xfrm>
        </p:grpSpPr>
        <p:sp>
          <p:nvSpPr>
            <p:cNvPr id="46" name="타원 45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306897" y="903963"/>
            <a:ext cx="218346" cy="218346"/>
            <a:chOff x="6333621" y="903963"/>
            <a:chExt cx="218346" cy="218346"/>
          </a:xfrm>
        </p:grpSpPr>
        <p:sp>
          <p:nvSpPr>
            <p:cNvPr id="49" name="타원 48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51" name="직선 연결선 31"/>
          <p:cNvCxnSpPr/>
          <p:nvPr/>
        </p:nvCxnSpPr>
        <p:spPr>
          <a:xfrm>
            <a:off x="4211960" y="2420888"/>
            <a:ext cx="3873696" cy="0"/>
          </a:xfrm>
          <a:prstGeom prst="line">
            <a:avLst/>
          </a:prstGeom>
          <a:noFill/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2052" name="직선 연결선 31"/>
          <p:cNvCxnSpPr/>
          <p:nvPr/>
        </p:nvCxnSpPr>
        <p:spPr>
          <a:xfrm>
            <a:off x="4226696" y="4293096"/>
            <a:ext cx="3873696" cy="0"/>
          </a:xfrm>
          <a:prstGeom prst="line">
            <a:avLst/>
          </a:prstGeom>
          <a:noFill/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20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568" y="3068960"/>
            <a:ext cx="3024335" cy="3024335"/>
          </a:xfrm>
          <a:prstGeom prst="rect">
            <a:avLst/>
          </a:prstGeom>
        </p:spPr>
      </p:pic>
      <p:sp>
        <p:nvSpPr>
          <p:cNvPr id="2054" name=""/>
          <p:cNvSpPr txBox="1"/>
          <p:nvPr/>
        </p:nvSpPr>
        <p:spPr>
          <a:xfrm>
            <a:off x="4355976" y="2639189"/>
            <a:ext cx="3672407" cy="150989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100">
                <a:latin typeface="나눔스퀘어 ExtraBold"/>
                <a:ea typeface="나눔스퀘어 ExtraBold"/>
              </a:rPr>
              <a:t>“KOREAN CULTURAL PROPERTIES”</a:t>
            </a:r>
            <a:endParaRPr lang="en-US" altLang="ko-KR" sz="3100"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4547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7" y="773987"/>
            <a:ext cx="1930088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latin typeface="나눔스퀘어 Bold"/>
                <a:ea typeface="나눔스퀘어 Bold"/>
              </a:rPr>
              <a:t>MOTIVATION</a:t>
            </a:r>
            <a:endParaRPr lang="en-US" altLang="ko-KR" spc="300">
              <a:latin typeface="나눔스퀘어 Bold"/>
              <a:ea typeface="나눔스퀘어 Bold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09018" y="1196752"/>
            <a:ext cx="8123422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7131036" y="903963"/>
            <a:ext cx="218346" cy="218346"/>
            <a:chOff x="6056593" y="903963"/>
            <a:chExt cx="218346" cy="218346"/>
          </a:xfrm>
        </p:grpSpPr>
        <p:sp>
          <p:nvSpPr>
            <p:cNvPr id="23" name="타원 22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421711" y="903963"/>
            <a:ext cx="218346" cy="218346"/>
            <a:chOff x="6333621" y="903963"/>
            <a:chExt cx="218346" cy="218346"/>
          </a:xfrm>
        </p:grpSpPr>
        <p:sp>
          <p:nvSpPr>
            <p:cNvPr id="26" name="타원 25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712386" y="903963"/>
            <a:ext cx="218346" cy="218346"/>
            <a:chOff x="6333621" y="903963"/>
            <a:chExt cx="218346" cy="218346"/>
          </a:xfrm>
        </p:grpSpPr>
        <p:sp>
          <p:nvSpPr>
            <p:cNvPr id="29" name="타원 28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003061" y="903963"/>
            <a:ext cx="218346" cy="218346"/>
            <a:chOff x="6333621" y="903963"/>
            <a:chExt cx="218346" cy="218346"/>
          </a:xfrm>
        </p:grpSpPr>
        <p:sp>
          <p:nvSpPr>
            <p:cNvPr id="33" name="타원 32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306897" y="903963"/>
            <a:ext cx="218346" cy="218346"/>
            <a:chOff x="6333621" y="903963"/>
            <a:chExt cx="218346" cy="218346"/>
          </a:xfrm>
        </p:grpSpPr>
        <p:sp>
          <p:nvSpPr>
            <p:cNvPr id="38" name="타원 37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413866" y="903963"/>
            <a:ext cx="218346" cy="218346"/>
            <a:chOff x="6056593" y="903963"/>
            <a:chExt cx="218346" cy="218346"/>
          </a:xfrm>
        </p:grpSpPr>
        <p:sp>
          <p:nvSpPr>
            <p:cNvPr id="41" name="타원 40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99" name="직선 연결선 31"/>
          <p:cNvCxnSpPr/>
          <p:nvPr/>
        </p:nvCxnSpPr>
        <p:spPr>
          <a:xfrm>
            <a:off x="2620416" y="2132856"/>
            <a:ext cx="3873696" cy="0"/>
          </a:xfrm>
          <a:prstGeom prst="line">
            <a:avLst/>
          </a:prstGeom>
          <a:noFill/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100" name="직선 연결선 31"/>
          <p:cNvCxnSpPr/>
          <p:nvPr/>
        </p:nvCxnSpPr>
        <p:spPr>
          <a:xfrm>
            <a:off x="2635152" y="5229200"/>
            <a:ext cx="3873696" cy="0"/>
          </a:xfrm>
          <a:prstGeom prst="line">
            <a:avLst/>
          </a:prstGeom>
          <a:noFill/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101" name=""/>
          <p:cNvSpPr txBox="1"/>
          <p:nvPr/>
        </p:nvSpPr>
        <p:spPr>
          <a:xfrm>
            <a:off x="2699792" y="2495545"/>
            <a:ext cx="3744416" cy="237361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500">
                <a:latin typeface="나눔스퀘어 Bold"/>
                <a:ea typeface="나눔스퀘어 Bold"/>
              </a:rPr>
              <a:t>“The idea that there are not many sites where foreigners can find Korean cultural properties led to the creation of this site.”</a:t>
            </a:r>
            <a:endParaRPr lang="en-US" altLang="ko-KR" sz="2500"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5066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773987"/>
            <a:ext cx="1139512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latin typeface="나눔스퀘어 Bold"/>
                <a:ea typeface="나눔스퀘어 Bold"/>
              </a:rPr>
              <a:t>GOALS</a:t>
            </a:r>
            <a:endParaRPr lang="en-US" altLang="ko-KR" spc="300">
              <a:latin typeface="나눔스퀘어 Bold"/>
              <a:ea typeface="나눔스퀘어 Bold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09018" y="1196752"/>
            <a:ext cx="8123422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7131036" y="903963"/>
            <a:ext cx="218346" cy="218346"/>
            <a:chOff x="6056593" y="903963"/>
            <a:chExt cx="218346" cy="218346"/>
          </a:xfrm>
        </p:grpSpPr>
        <p:sp>
          <p:nvSpPr>
            <p:cNvPr id="23" name="타원 22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421711" y="903963"/>
            <a:ext cx="218346" cy="218346"/>
            <a:chOff x="6333621" y="903963"/>
            <a:chExt cx="218346" cy="218346"/>
          </a:xfrm>
        </p:grpSpPr>
        <p:sp>
          <p:nvSpPr>
            <p:cNvPr id="26" name="타원 25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712386" y="903963"/>
            <a:ext cx="218346" cy="218346"/>
            <a:chOff x="6333621" y="903963"/>
            <a:chExt cx="218346" cy="218346"/>
          </a:xfrm>
        </p:grpSpPr>
        <p:sp>
          <p:nvSpPr>
            <p:cNvPr id="29" name="타원 28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003061" y="903963"/>
            <a:ext cx="218346" cy="218346"/>
            <a:chOff x="6333621" y="903963"/>
            <a:chExt cx="218346" cy="218346"/>
          </a:xfrm>
        </p:grpSpPr>
        <p:sp>
          <p:nvSpPr>
            <p:cNvPr id="33" name="타원 32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306897" y="903963"/>
            <a:ext cx="218346" cy="218346"/>
            <a:chOff x="6333621" y="903963"/>
            <a:chExt cx="218346" cy="218346"/>
          </a:xfrm>
        </p:grpSpPr>
        <p:sp>
          <p:nvSpPr>
            <p:cNvPr id="38" name="타원 37"/>
            <p:cNvSpPr/>
            <p:nvPr/>
          </p:nvSpPr>
          <p:spPr>
            <a:xfrm rot="18552473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18552473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413866" y="903963"/>
            <a:ext cx="218346" cy="218346"/>
            <a:chOff x="6056593" y="903963"/>
            <a:chExt cx="218346" cy="218346"/>
          </a:xfrm>
        </p:grpSpPr>
        <p:sp>
          <p:nvSpPr>
            <p:cNvPr id="41" name="타원 40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712386" y="907491"/>
            <a:ext cx="218346" cy="218346"/>
            <a:chOff x="6056593" y="903963"/>
            <a:chExt cx="218346" cy="218346"/>
          </a:xfrm>
        </p:grpSpPr>
        <p:sp>
          <p:nvSpPr>
            <p:cNvPr id="50" name="타원 49"/>
            <p:cNvSpPr/>
            <p:nvPr/>
          </p:nvSpPr>
          <p:spPr>
            <a:xfrm rot="18552473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18552473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25" name="직선 연결선 31"/>
          <p:cNvCxnSpPr/>
          <p:nvPr/>
        </p:nvCxnSpPr>
        <p:spPr>
          <a:xfrm>
            <a:off x="2620416" y="2132856"/>
            <a:ext cx="3873696" cy="0"/>
          </a:xfrm>
          <a:prstGeom prst="line">
            <a:avLst/>
          </a:prstGeom>
          <a:noFill/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126" name="직선 연결선 31"/>
          <p:cNvCxnSpPr/>
          <p:nvPr/>
        </p:nvCxnSpPr>
        <p:spPr>
          <a:xfrm>
            <a:off x="2635152" y="5229200"/>
            <a:ext cx="3873696" cy="0"/>
          </a:xfrm>
          <a:prstGeom prst="line">
            <a:avLst/>
          </a:prstGeom>
          <a:noFill/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5127" name=""/>
          <p:cNvSpPr txBox="1"/>
          <p:nvPr/>
        </p:nvSpPr>
        <p:spPr>
          <a:xfrm>
            <a:off x="2627784" y="2329428"/>
            <a:ext cx="3888432" cy="275575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500">
                <a:latin typeface="나눔스퀘어 Bold"/>
                <a:ea typeface="나눔스퀘어 Bold"/>
              </a:rPr>
              <a:t>“Our goal is to let foreigners and those who do not know Korean cultural properties know various cultural properties through this site.”</a:t>
            </a:r>
            <a:endParaRPr lang="en-US" altLang="ko-KR" sz="2500"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97859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7" y="773987"/>
            <a:ext cx="1263338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latin typeface="나눔스퀘어 Bold"/>
                <a:ea typeface="나눔스퀘어 Bold"/>
              </a:rPr>
              <a:t>RESULT</a:t>
            </a:r>
            <a:endParaRPr lang="en-US" altLang="ko-KR" spc="300">
              <a:latin typeface="나눔스퀘어 Bold"/>
              <a:ea typeface="나눔스퀘어 Bold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09018" y="1196752"/>
            <a:ext cx="8123422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 rot="0">
            <a:off x="7131036" y="903963"/>
            <a:ext cx="218346" cy="218346"/>
            <a:chOff x="6056593" y="903963"/>
            <a:chExt cx="218346" cy="218346"/>
          </a:xfrm>
        </p:grpSpPr>
        <p:sp>
          <p:nvSpPr>
            <p:cNvPr id="23" name="타원 22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7421711" y="903963"/>
            <a:ext cx="218346" cy="218346"/>
            <a:chOff x="6333621" y="903963"/>
            <a:chExt cx="218346" cy="218346"/>
          </a:xfrm>
        </p:grpSpPr>
        <p:sp>
          <p:nvSpPr>
            <p:cNvPr id="26" name="타원 25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7712386" y="903963"/>
            <a:ext cx="218346" cy="218346"/>
            <a:chOff x="6333621" y="903963"/>
            <a:chExt cx="218346" cy="218346"/>
          </a:xfrm>
        </p:grpSpPr>
        <p:sp>
          <p:nvSpPr>
            <p:cNvPr id="29" name="타원 28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8003061" y="903963"/>
            <a:ext cx="218346" cy="218346"/>
            <a:chOff x="6333621" y="903963"/>
            <a:chExt cx="218346" cy="218346"/>
          </a:xfrm>
        </p:grpSpPr>
        <p:sp>
          <p:nvSpPr>
            <p:cNvPr id="33" name="타원 32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8306897" y="903963"/>
            <a:ext cx="218346" cy="218346"/>
            <a:chOff x="6333621" y="903963"/>
            <a:chExt cx="218346" cy="218346"/>
          </a:xfrm>
        </p:grpSpPr>
        <p:sp>
          <p:nvSpPr>
            <p:cNvPr id="38" name="타원 37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413866" y="903963"/>
            <a:ext cx="218346" cy="218346"/>
            <a:chOff x="6056593" y="903963"/>
            <a:chExt cx="218346" cy="218346"/>
          </a:xfrm>
        </p:grpSpPr>
        <p:sp>
          <p:nvSpPr>
            <p:cNvPr id="41" name="타원 40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7712386" y="907491"/>
            <a:ext cx="218346" cy="218346"/>
            <a:chOff x="6056593" y="903963"/>
            <a:chExt cx="218346" cy="218346"/>
          </a:xfrm>
        </p:grpSpPr>
        <p:sp>
          <p:nvSpPr>
            <p:cNvPr id="50" name="타원 49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995216" y="907491"/>
            <a:ext cx="218346" cy="218346"/>
            <a:chOff x="6056593" y="903963"/>
            <a:chExt cx="218346" cy="218346"/>
          </a:xfrm>
        </p:grpSpPr>
        <p:sp>
          <p:nvSpPr>
            <p:cNvPr id="35" name="타원 34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147" name=""/>
          <p:cNvSpPr txBox="1"/>
          <p:nvPr/>
        </p:nvSpPr>
        <p:spPr>
          <a:xfrm>
            <a:off x="398963" y="1340768"/>
            <a:ext cx="2228820" cy="3200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1_MAIN PAGE</a:t>
            </a:r>
            <a:endParaRPr lang="en-US" altLang="ko-KR" sz="1500"/>
          </a:p>
        </p:txBody>
      </p:sp>
      <p:pic>
        <p:nvPicPr>
          <p:cNvPr id="61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741" y="1844824"/>
            <a:ext cx="7946000" cy="4248472"/>
          </a:xfrm>
          <a:prstGeom prst="rect">
            <a:avLst/>
          </a:prstGeom>
        </p:spPr>
      </p:pic>
      <p:sp>
        <p:nvSpPr>
          <p:cNvPr id="6150" name=""/>
          <p:cNvSpPr/>
          <p:nvPr/>
        </p:nvSpPr>
        <p:spPr>
          <a:xfrm>
            <a:off x="1691680" y="4869160"/>
            <a:ext cx="1656184" cy="864096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263e5b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When click, 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go to that page 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151" name=""/>
          <p:cNvCxnSpPr>
            <a:endCxn id="6150" idx="0"/>
          </p:cNvCxnSpPr>
          <p:nvPr/>
        </p:nvCxnSpPr>
        <p:spPr>
          <a:xfrm rot="10800000" flipV="1">
            <a:off x="2519772" y="4581128"/>
            <a:ext cx="684076" cy="288032"/>
          </a:xfrm>
          <a:prstGeom prst="line">
            <a:avLst/>
          </a:prstGeom>
          <a:noFill/>
          <a:ln w="38100" cap="flat" cmpd="sng" algn="ctr">
            <a:solidFill>
              <a:srgbClr val="1f497d">
                <a:alpha val="100000"/>
              </a:srgbClr>
            </a:solidFill>
            <a:prstDash val="solid"/>
          </a:ln>
        </p:spPr>
      </p:cxnSp>
      <p:sp>
        <p:nvSpPr>
          <p:cNvPr id="6152" name=""/>
          <p:cNvSpPr/>
          <p:nvPr/>
        </p:nvSpPr>
        <p:spPr>
          <a:xfrm>
            <a:off x="6300192" y="1340768"/>
            <a:ext cx="1656184" cy="864096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chemeClr val="dk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background image change every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few second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153" name=""/>
          <p:cNvCxnSpPr>
            <a:stCxn id="6152" idx="2"/>
          </p:cNvCxnSpPr>
          <p:nvPr/>
        </p:nvCxnSpPr>
        <p:spPr>
          <a:xfrm rot="10800000" flipV="1">
            <a:off x="5724128" y="2204864"/>
            <a:ext cx="1404156" cy="288032"/>
          </a:xfrm>
          <a:prstGeom prst="line">
            <a:avLst/>
          </a:prstGeom>
          <a:noFill/>
          <a:ln w="38100" cap="flat" cmpd="sng" algn="ctr">
            <a:solidFill>
              <a:schemeClr val="dk2">
                <a:alpha val="100000"/>
              </a:scheme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57938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773987"/>
            <a:ext cx="1263337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latin typeface="나눔스퀘어 Bold"/>
                <a:ea typeface="나눔스퀘어 Bold"/>
              </a:rPr>
              <a:t>RESULT</a:t>
            </a:r>
            <a:endParaRPr lang="en-US" altLang="ko-KR" spc="300">
              <a:latin typeface="나눔스퀘어 Bold"/>
              <a:ea typeface="나눔스퀘어 Bold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09018" y="1196752"/>
            <a:ext cx="8123422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 rot="0">
            <a:off x="7131036" y="903963"/>
            <a:ext cx="218346" cy="218346"/>
            <a:chOff x="6056593" y="903963"/>
            <a:chExt cx="218346" cy="218346"/>
          </a:xfrm>
        </p:grpSpPr>
        <p:sp>
          <p:nvSpPr>
            <p:cNvPr id="23" name="타원 22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7421711" y="903963"/>
            <a:ext cx="218346" cy="218346"/>
            <a:chOff x="6333621" y="903963"/>
            <a:chExt cx="218346" cy="218346"/>
          </a:xfrm>
        </p:grpSpPr>
        <p:sp>
          <p:nvSpPr>
            <p:cNvPr id="26" name="타원 25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7712386" y="903963"/>
            <a:ext cx="218346" cy="218346"/>
            <a:chOff x="6333621" y="903963"/>
            <a:chExt cx="218346" cy="218346"/>
          </a:xfrm>
        </p:grpSpPr>
        <p:sp>
          <p:nvSpPr>
            <p:cNvPr id="29" name="타원 28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8003061" y="903963"/>
            <a:ext cx="218346" cy="218346"/>
            <a:chOff x="6333621" y="903963"/>
            <a:chExt cx="218346" cy="218346"/>
          </a:xfrm>
        </p:grpSpPr>
        <p:sp>
          <p:nvSpPr>
            <p:cNvPr id="33" name="타원 32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8306897" y="903963"/>
            <a:ext cx="218346" cy="218346"/>
            <a:chOff x="6333621" y="903963"/>
            <a:chExt cx="218346" cy="218346"/>
          </a:xfrm>
        </p:grpSpPr>
        <p:sp>
          <p:nvSpPr>
            <p:cNvPr id="38" name="타원 37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413866" y="903963"/>
            <a:ext cx="218346" cy="218346"/>
            <a:chOff x="6056593" y="903963"/>
            <a:chExt cx="218346" cy="218346"/>
          </a:xfrm>
        </p:grpSpPr>
        <p:sp>
          <p:nvSpPr>
            <p:cNvPr id="41" name="타원 40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7712386" y="907491"/>
            <a:ext cx="218346" cy="218346"/>
            <a:chOff x="6056593" y="903963"/>
            <a:chExt cx="218346" cy="218346"/>
          </a:xfrm>
        </p:grpSpPr>
        <p:sp>
          <p:nvSpPr>
            <p:cNvPr id="50" name="타원 49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995216" y="907491"/>
            <a:ext cx="218346" cy="218346"/>
            <a:chOff x="6056593" y="903963"/>
            <a:chExt cx="218346" cy="218346"/>
          </a:xfrm>
        </p:grpSpPr>
        <p:sp>
          <p:nvSpPr>
            <p:cNvPr id="35" name="타원 34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147" name=""/>
          <p:cNvSpPr txBox="1"/>
          <p:nvPr/>
        </p:nvSpPr>
        <p:spPr>
          <a:xfrm>
            <a:off x="395535" y="1316425"/>
            <a:ext cx="4104457" cy="319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2_NATIONAL TREASURES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1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1844824"/>
            <a:ext cx="8316416" cy="4223180"/>
          </a:xfrm>
          <a:prstGeom prst="rect">
            <a:avLst/>
          </a:prstGeom>
        </p:spPr>
      </p:pic>
      <p:sp>
        <p:nvSpPr>
          <p:cNvPr id="6152" name=""/>
          <p:cNvSpPr/>
          <p:nvPr/>
        </p:nvSpPr>
        <p:spPr>
          <a:xfrm>
            <a:off x="6732240" y="4509120"/>
            <a:ext cx="1656184" cy="864096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When click, change 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to the next image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sp>
        <p:nvSpPr>
          <p:cNvPr id="6153" name=""/>
          <p:cNvSpPr/>
          <p:nvPr/>
        </p:nvSpPr>
        <p:spPr>
          <a:xfrm>
            <a:off x="2627784" y="5661248"/>
            <a:ext cx="1656184" cy="864096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 cap="flat" cmpd="sng" algn="ctr">
            <a:solidFill>
              <a:srgbClr val="263e5b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When click, information about it open in new tab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154" name=""/>
          <p:cNvCxnSpPr>
            <a:endCxn id="6152" idx="0"/>
          </p:cNvCxnSpPr>
          <p:nvPr/>
        </p:nvCxnSpPr>
        <p:spPr>
          <a:xfrm>
            <a:off x="7236296" y="4293096"/>
            <a:ext cx="324036" cy="216024"/>
          </a:xfrm>
          <a:prstGeom prst="line">
            <a:avLst/>
          </a:prstGeom>
          <a:ln w="381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5" name=""/>
          <p:cNvCxnSpPr>
            <a:endCxn id="6153" idx="0"/>
          </p:cNvCxnSpPr>
          <p:nvPr/>
        </p:nvCxnSpPr>
        <p:spPr>
          <a:xfrm rot="5400000">
            <a:off x="3365866" y="4887162"/>
            <a:ext cx="864096" cy="684076"/>
          </a:xfrm>
          <a:prstGeom prst="line">
            <a:avLst/>
          </a:prstGeom>
          <a:noFill/>
          <a:ln w="38100" cap="flat" cmpd="sng" algn="ctr">
            <a:solidFill>
              <a:srgbClr val="1f497d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60799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773987"/>
            <a:ext cx="1263337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latin typeface="나눔스퀘어 Bold"/>
                <a:ea typeface="나눔스퀘어 Bold"/>
              </a:rPr>
              <a:t>RESULT</a:t>
            </a:r>
            <a:endParaRPr lang="en-US" altLang="ko-KR" spc="300">
              <a:latin typeface="나눔스퀘어 Bold"/>
              <a:ea typeface="나눔스퀘어 Bold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09018" y="1196752"/>
            <a:ext cx="8123422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 rot="0">
            <a:off x="7131036" y="903963"/>
            <a:ext cx="218346" cy="218346"/>
            <a:chOff x="6056593" y="903963"/>
            <a:chExt cx="218346" cy="218346"/>
          </a:xfrm>
        </p:grpSpPr>
        <p:sp>
          <p:nvSpPr>
            <p:cNvPr id="23" name="타원 22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7421711" y="903963"/>
            <a:ext cx="218346" cy="218346"/>
            <a:chOff x="6333621" y="903963"/>
            <a:chExt cx="218346" cy="218346"/>
          </a:xfrm>
        </p:grpSpPr>
        <p:sp>
          <p:nvSpPr>
            <p:cNvPr id="26" name="타원 25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7712386" y="903963"/>
            <a:ext cx="218346" cy="218346"/>
            <a:chOff x="6333621" y="903963"/>
            <a:chExt cx="218346" cy="218346"/>
          </a:xfrm>
        </p:grpSpPr>
        <p:sp>
          <p:nvSpPr>
            <p:cNvPr id="29" name="타원 28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8003061" y="903963"/>
            <a:ext cx="218346" cy="218346"/>
            <a:chOff x="6333621" y="903963"/>
            <a:chExt cx="218346" cy="218346"/>
          </a:xfrm>
        </p:grpSpPr>
        <p:sp>
          <p:nvSpPr>
            <p:cNvPr id="33" name="타원 32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8306897" y="903963"/>
            <a:ext cx="218346" cy="218346"/>
            <a:chOff x="6333621" y="903963"/>
            <a:chExt cx="218346" cy="218346"/>
          </a:xfrm>
        </p:grpSpPr>
        <p:sp>
          <p:nvSpPr>
            <p:cNvPr id="38" name="타원 37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413866" y="903963"/>
            <a:ext cx="218346" cy="218346"/>
            <a:chOff x="6056593" y="903963"/>
            <a:chExt cx="218346" cy="218346"/>
          </a:xfrm>
        </p:grpSpPr>
        <p:sp>
          <p:nvSpPr>
            <p:cNvPr id="41" name="타원 40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7712386" y="907491"/>
            <a:ext cx="218346" cy="218346"/>
            <a:chOff x="6056593" y="903963"/>
            <a:chExt cx="218346" cy="218346"/>
          </a:xfrm>
        </p:grpSpPr>
        <p:sp>
          <p:nvSpPr>
            <p:cNvPr id="50" name="타원 49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995216" y="907491"/>
            <a:ext cx="218346" cy="218346"/>
            <a:chOff x="6056593" y="903963"/>
            <a:chExt cx="218346" cy="218346"/>
          </a:xfrm>
        </p:grpSpPr>
        <p:sp>
          <p:nvSpPr>
            <p:cNvPr id="35" name="타원 34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147" name=""/>
          <p:cNvSpPr txBox="1"/>
          <p:nvPr/>
        </p:nvSpPr>
        <p:spPr>
          <a:xfrm>
            <a:off x="759004" y="1700808"/>
            <a:ext cx="2228820" cy="36421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48" name=""/>
          <p:cNvSpPr txBox="1"/>
          <p:nvPr/>
        </p:nvSpPr>
        <p:spPr>
          <a:xfrm>
            <a:off x="395535" y="1316425"/>
            <a:ext cx="4104457" cy="319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3_CULTURAL HERITAGE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150" name=""/>
          <p:cNvCxnSpPr/>
          <p:nvPr/>
        </p:nvCxnSpPr>
        <p:spPr>
          <a:xfrm rot="21600000">
            <a:off x="407914" y="1195164"/>
            <a:ext cx="8121728" cy="0"/>
          </a:xfrm>
          <a:prstGeom prst="line">
            <a:avLst/>
          </a:prstGeom>
          <a:noFill/>
          <a:ln w="9544" cap="flat" cmpd="sng" algn="ctr">
            <a:solidFill>
              <a:srgbClr val="000000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</p:cxnSp>
      <p:grpSp>
        <p:nvGrpSpPr>
          <p:cNvPr id="6154" name="Group 2"/>
          <p:cNvGrpSpPr/>
          <p:nvPr/>
        </p:nvGrpSpPr>
        <p:grpSpPr>
          <a:xfrm rot="0">
            <a:off x="7418595" y="903127"/>
            <a:ext cx="217465" cy="217465"/>
            <a:chOff x="7418595" y="903127"/>
            <a:chExt cx="217465" cy="217465"/>
          </a:xfrm>
        </p:grpSpPr>
        <p:sp>
          <p:nvSpPr>
            <p:cNvPr id="6155" name=""/>
            <p:cNvSpPr/>
            <p:nvPr/>
          </p:nvSpPr>
          <p:spPr>
            <a:xfrm rot="18540000">
              <a:off x="7418595" y="903127"/>
              <a:ext cx="217465" cy="217465"/>
            </a:xfrm>
            <a:prstGeom prst="ellipse">
              <a:avLst/>
            </a:prstGeom>
            <a:solidFill>
              <a:srgbClr val="a6a6a6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u="none" baseline="0" mc:Ignorable="hp" hp:hslEmbossed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156" name=""/>
            <p:cNvSpPr txBox="1"/>
            <p:nvPr/>
          </p:nvSpPr>
          <p:spPr>
            <a:xfrm rot="18540000">
              <a:off x="7513094" y="941976"/>
              <a:ext cx="111076" cy="3656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u="none" baseline="0" mc:Ignorable="hp" hp:hslEmbossed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157" name="Group 3"/>
          <p:cNvGrpSpPr/>
          <p:nvPr/>
        </p:nvGrpSpPr>
        <p:grpSpPr>
          <a:xfrm rot="0">
            <a:off x="7709069" y="903127"/>
            <a:ext cx="219027" cy="217465"/>
            <a:chOff x="7710689" y="901508"/>
            <a:chExt cx="215846" cy="220646"/>
          </a:xfrm>
        </p:grpSpPr>
        <p:sp>
          <p:nvSpPr>
            <p:cNvPr id="6158" name=""/>
            <p:cNvSpPr/>
            <p:nvPr/>
          </p:nvSpPr>
          <p:spPr>
            <a:xfrm rot="18540000">
              <a:off x="7708288" y="903908"/>
              <a:ext cx="220646" cy="215846"/>
            </a:xfrm>
            <a:prstGeom prst="ellipse">
              <a:avLst/>
            </a:prstGeom>
            <a:solidFill>
              <a:srgbClr val="a6a6a6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u="none" baseline="0" mc:Ignorable="hp" hp:hslEmbossed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159" name=""/>
            <p:cNvSpPr txBox="1"/>
            <p:nvPr/>
          </p:nvSpPr>
          <p:spPr>
            <a:xfrm rot="18540000">
              <a:off x="7803512" y="941976"/>
              <a:ext cx="111076" cy="3656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u="none" baseline="0" mc:Ignorable="hp" hp:hslEmbossed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6160" name="Group 4"/>
          <p:cNvGrpSpPr/>
          <p:nvPr/>
        </p:nvGrpSpPr>
        <p:grpSpPr>
          <a:xfrm rot="0">
            <a:off x="7999543" y="903127"/>
            <a:ext cx="219027" cy="217465"/>
            <a:chOff x="8001079" y="901536"/>
            <a:chExt cx="215958" cy="220590"/>
          </a:xfrm>
        </p:grpSpPr>
        <p:sp>
          <p:nvSpPr>
            <p:cNvPr id="6161" name=""/>
            <p:cNvSpPr/>
            <p:nvPr/>
          </p:nvSpPr>
          <p:spPr>
            <a:xfrm rot="18540000">
              <a:off x="7998762" y="903853"/>
              <a:ext cx="220590" cy="215958"/>
            </a:xfrm>
            <a:prstGeom prst="ellipse">
              <a:avLst/>
            </a:prstGeom>
            <a:solidFill>
              <a:srgbClr val="a6a6a6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u="none" baseline="0" mc:Ignorable="hp" hp:hslEmbossed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162" name=""/>
            <p:cNvSpPr txBox="1"/>
            <p:nvPr/>
          </p:nvSpPr>
          <p:spPr>
            <a:xfrm rot="18540000">
              <a:off x="8093987" y="941976"/>
              <a:ext cx="111076" cy="3656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u="none" baseline="0" mc:Ignorable="hp" hp:hslEmbossed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6175" name=""/>
          <p:cNvSpPr txBox="1"/>
          <p:nvPr/>
        </p:nvSpPr>
        <p:spPr>
          <a:xfrm>
            <a:off x="758671" y="1699922"/>
            <a:ext cx="2226895" cy="36342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u="none" baseline="0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17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95188" y="1793528"/>
            <a:ext cx="8109058" cy="4080763"/>
          </a:xfrm>
          <a:prstGeom prst="rect">
            <a:avLst/>
          </a:prstGeom>
          <a:noFill/>
          <a:ln>
            <a:noFill/>
          </a:ln>
        </p:spPr>
      </p:pic>
      <p:sp>
        <p:nvSpPr>
          <p:cNvPr id="6178" name=""/>
          <p:cNvSpPr txBox="1"/>
          <p:nvPr/>
        </p:nvSpPr>
        <p:spPr>
          <a:xfrm>
            <a:off x="2337972" y="5658390"/>
            <a:ext cx="1655436" cy="863441"/>
          </a:xfrm>
          <a:prstGeom prst="rect">
            <a:avLst/>
          </a:prstGeom>
          <a:solidFill>
            <a:srgbClr val="ffffff">
              <a:alpha val="100000"/>
            </a:srgbClr>
          </a:solidFill>
          <a:ln w="38235" cap="flat" cmpd="sng" algn="ctr">
            <a:solidFill>
              <a:srgbClr val="263e5b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100" b="0" i="0" u="none" baseline="0" mc:Ignorable="hp" hp:hslEmbossed="0">
                <a:ln w="9525">
                  <a:solidFill>
                    <a:schemeClr val="dk1"/>
                  </a:solidFill>
                </a:ln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When click, information about it open in new tab</a:t>
            </a:r>
            <a:endParaRPr xmlns:mc="http://schemas.openxmlformats.org/markup-compatibility/2006" xmlns:hp="http://schemas.haansoft.com/office/presentation/8.0" kumimoji="1" lang="en-US" altLang="ko-KR" sz="1100" b="0" i="0" u="none" mc:Ignorable="hp" hp:hslEmbossed="0">
              <a:ln w="9525">
                <a:solidFill>
                  <a:schemeClr val="dk1"/>
                </a:solidFill>
              </a:ln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cxnSp>
        <p:nvCxnSpPr>
          <p:cNvPr id="6179" name=""/>
          <p:cNvCxnSpPr/>
          <p:nvPr/>
        </p:nvCxnSpPr>
        <p:spPr>
          <a:xfrm rot="5400000">
            <a:off x="3364122" y="4884591"/>
            <a:ext cx="863385" cy="684155"/>
          </a:xfrm>
          <a:prstGeom prst="line">
            <a:avLst/>
          </a:prstGeom>
          <a:noFill/>
          <a:ln w="38235" cap="flat" cmpd="sng" algn="ctr">
            <a:solidFill>
              <a:srgbClr val="1f497d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6180" name=""/>
          <p:cNvCxnSpPr/>
          <p:nvPr/>
        </p:nvCxnSpPr>
        <p:spPr>
          <a:xfrm rot="5400000" flipH="1" flipV="1">
            <a:off x="6946434" y="4002116"/>
            <a:ext cx="358683" cy="217520"/>
          </a:xfrm>
          <a:prstGeom prst="line">
            <a:avLst/>
          </a:prstGeom>
          <a:noFill/>
          <a:ln w="38235" cap="flat" cmpd="sng" algn="ctr">
            <a:solidFill>
              <a:srgbClr val="1f497d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6181" name=""/>
          <p:cNvSpPr txBox="1"/>
          <p:nvPr/>
        </p:nvSpPr>
        <p:spPr>
          <a:xfrm>
            <a:off x="6729751" y="3139512"/>
            <a:ext cx="1655491" cy="863441"/>
          </a:xfrm>
          <a:prstGeom prst="rect">
            <a:avLst/>
          </a:prstGeom>
          <a:solidFill>
            <a:srgbClr val="ffffff">
              <a:alpha val="100000"/>
            </a:srgbClr>
          </a:solidFill>
          <a:ln w="38235" cap="flat" cmpd="sng" algn="ctr">
            <a:solidFill>
              <a:srgbClr val="263e5b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100" b="0" i="0" u="none" baseline="0" mc:Ignorable="hp" hp:hslEmbossed="0">
                <a:ln w="9525">
                  <a:solidFill>
                    <a:schemeClr val="dk1"/>
                  </a:solidFill>
                </a:ln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When click, change </a:t>
            </a:r>
            <a:endParaRPr xmlns:mc="http://schemas.openxmlformats.org/markup-compatibility/2006" xmlns:hp="http://schemas.haansoft.com/office/presentation/8.0" kumimoji="1" lang="en-US" altLang="ko-KR" sz="1100" b="0" i="0" u="none" baseline="0" mc:Ignorable="hp" hp:hslEmbossed="0">
              <a:ln w="9525">
                <a:solidFill>
                  <a:schemeClr val="dk1"/>
                </a:solidFill>
              </a:ln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100" b="0" i="0" u="none" baseline="0" mc:Ignorable="hp" hp:hslEmbossed="0">
                <a:ln w="9525">
                  <a:solidFill>
                    <a:schemeClr val="dk1"/>
                  </a:solidFill>
                </a:ln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to the next image</a:t>
            </a:r>
            <a:endParaRPr xmlns:mc="http://schemas.openxmlformats.org/markup-compatibility/2006" xmlns:hp="http://schemas.haansoft.com/office/presentation/8.0" kumimoji="1" lang="en-US" altLang="ko-KR" sz="1100" b="0" i="0" u="none" mc:Ignorable="hp" hp:hslEmbossed="0">
              <a:ln w="9525">
                <a:solidFill>
                  <a:schemeClr val="dk1"/>
                </a:solidFill>
              </a:ln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4074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82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773987"/>
            <a:ext cx="1263337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300">
                <a:latin typeface="나눔스퀘어 Bold"/>
                <a:ea typeface="나눔스퀘어 Bold"/>
              </a:rPr>
              <a:t>RESULT</a:t>
            </a:r>
            <a:endParaRPr lang="en-US" altLang="ko-KR" spc="300">
              <a:latin typeface="나눔스퀘어 Bold"/>
              <a:ea typeface="나눔스퀘어 Bold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09018" y="1196752"/>
            <a:ext cx="8123422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 rot="0">
            <a:off x="7131036" y="903963"/>
            <a:ext cx="218346" cy="218346"/>
            <a:chOff x="6056593" y="903963"/>
            <a:chExt cx="218346" cy="218346"/>
          </a:xfrm>
        </p:grpSpPr>
        <p:sp>
          <p:nvSpPr>
            <p:cNvPr id="23" name="타원 22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7421711" y="903963"/>
            <a:ext cx="218346" cy="218346"/>
            <a:chOff x="6333621" y="903963"/>
            <a:chExt cx="218346" cy="218346"/>
          </a:xfrm>
        </p:grpSpPr>
        <p:sp>
          <p:nvSpPr>
            <p:cNvPr id="26" name="타원 25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7712386" y="903963"/>
            <a:ext cx="218346" cy="218346"/>
            <a:chOff x="6333621" y="903963"/>
            <a:chExt cx="218346" cy="218346"/>
          </a:xfrm>
        </p:grpSpPr>
        <p:sp>
          <p:nvSpPr>
            <p:cNvPr id="29" name="타원 28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0">
            <a:off x="8003061" y="903963"/>
            <a:ext cx="218346" cy="218346"/>
            <a:chOff x="6333621" y="903963"/>
            <a:chExt cx="218346" cy="218346"/>
          </a:xfrm>
        </p:grpSpPr>
        <p:sp>
          <p:nvSpPr>
            <p:cNvPr id="33" name="타원 32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8306897" y="903963"/>
            <a:ext cx="218346" cy="218346"/>
            <a:chOff x="6333621" y="903963"/>
            <a:chExt cx="218346" cy="218346"/>
          </a:xfrm>
        </p:grpSpPr>
        <p:sp>
          <p:nvSpPr>
            <p:cNvPr id="38" name="타원 37"/>
            <p:cNvSpPr/>
            <p:nvPr/>
          </p:nvSpPr>
          <p:spPr>
            <a:xfrm rot="18552472">
              <a:off x="6333621" y="903963"/>
              <a:ext cx="218346" cy="2183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18552472">
              <a:off x="6427847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7413866" y="903963"/>
            <a:ext cx="218346" cy="218346"/>
            <a:chOff x="6056593" y="903963"/>
            <a:chExt cx="218346" cy="218346"/>
          </a:xfrm>
        </p:grpSpPr>
        <p:sp>
          <p:nvSpPr>
            <p:cNvPr id="41" name="타원 40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7712386" y="907491"/>
            <a:ext cx="218346" cy="218346"/>
            <a:chOff x="6056593" y="903963"/>
            <a:chExt cx="218346" cy="218346"/>
          </a:xfrm>
        </p:grpSpPr>
        <p:sp>
          <p:nvSpPr>
            <p:cNvPr id="50" name="타원 49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 rot="0">
            <a:off x="7995216" y="907491"/>
            <a:ext cx="218346" cy="218346"/>
            <a:chOff x="6056593" y="903963"/>
            <a:chExt cx="218346" cy="218346"/>
          </a:xfrm>
        </p:grpSpPr>
        <p:sp>
          <p:nvSpPr>
            <p:cNvPr id="35" name="타원 34"/>
            <p:cNvSpPr/>
            <p:nvPr/>
          </p:nvSpPr>
          <p:spPr>
            <a:xfrm rot="18552472">
              <a:off x="6056593" y="903963"/>
              <a:ext cx="218346" cy="2183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8552472">
              <a:off x="6150819" y="944361"/>
              <a:ext cx="111618" cy="34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147" name=""/>
          <p:cNvSpPr txBox="1"/>
          <p:nvPr/>
        </p:nvSpPr>
        <p:spPr>
          <a:xfrm>
            <a:off x="759004" y="1700808"/>
            <a:ext cx="2228820" cy="36421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48" name=""/>
          <p:cNvSpPr txBox="1"/>
          <p:nvPr/>
        </p:nvSpPr>
        <p:spPr>
          <a:xfrm>
            <a:off x="395535" y="1316425"/>
            <a:ext cx="4104457" cy="319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4_HISTORICAL SITE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149" name="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313" y="1857375"/>
            <a:ext cx="8205787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0" name="Rectangle 43"/>
          <p:cNvSpPr>
            <a:spLocks noChangeArrowheads="1"/>
          </p:cNvSpPr>
          <p:nvPr/>
        </p:nvSpPr>
        <p:spPr>
          <a:xfrm>
            <a:off x="1187450" y="5154613"/>
            <a:ext cx="1655763" cy="674687"/>
          </a:xfrm>
          <a:prstGeom prst="rect">
            <a:avLst/>
          </a:prstGeom>
          <a:solidFill>
            <a:srgbClr val="ffffff"/>
          </a:solidFill>
          <a:ln w="38100">
            <a:solidFill>
              <a:srgbClr val="263e5b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defRPr/>
            </a:pPr>
            <a:endParaRPr lang="en-US" altLang="ko-KR" sz="1100">
              <a:ln w="9525">
                <a:solidFill>
                  <a:schemeClr val="dk1"/>
                </a:solidFill>
              </a:ln>
              <a:solidFill>
                <a:srgbClr val="000000"/>
              </a:solidFill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defRPr/>
            </a:pP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rgbClr val="000000"/>
                </a:solidFill>
              </a:rPr>
              <a:t>When click,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rgbClr val="000000"/>
              </a:solidFill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defRPr/>
            </a:pP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rgbClr val="000000"/>
                </a:solidFill>
              </a:rPr>
              <a:t>Google</a:t>
            </a: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rgbClr val="000000"/>
                </a:solidFill>
              </a:rPr>
              <a:t> 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rgbClr val="000000"/>
                </a:solidFill>
              </a:rPr>
              <a:t>map</a:t>
            </a: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rgbClr val="000000"/>
                </a:solidFill>
              </a:rPr>
              <a:t> 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rgbClr val="000000"/>
                </a:solidFill>
              </a:rPr>
              <a:t>about</a:t>
            </a: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rgbClr val="000000"/>
                </a:solidFill>
              </a:rPr>
              <a:t> 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rgbClr val="000000"/>
                </a:solidFill>
              </a:rPr>
              <a:t>it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rgbClr val="000000"/>
              </a:solidFill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defRPr/>
            </a:pP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rgbClr val="000000"/>
                </a:solidFill>
              </a:rPr>
              <a:t>open in new tab </a:t>
            </a:r>
            <a:endParaRPr lang="en-US" altLang="ko-KR" sz="1100">
              <a:ln w="9525">
                <a:solidFill>
                  <a:schemeClr val="dk1"/>
                </a:solidFill>
              </a:ln>
              <a:solidFill>
                <a:srgbClr val="000000"/>
              </a:solidFill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defRPr/>
            </a:pPr>
            <a:endParaRPr lang="en-US" altLang="ko-KR" sz="1100">
              <a:ln w="9525">
                <a:solidFill>
                  <a:schemeClr val="dk1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151" name="Line 41"/>
          <p:cNvSpPr>
            <a:spLocks noChangeShapeType="1" noTextEdit="1"/>
          </p:cNvSpPr>
          <p:nvPr/>
        </p:nvSpPr>
        <p:spPr>
          <a:xfrm rot="5400000">
            <a:off x="2519363" y="4183063"/>
            <a:ext cx="790575" cy="1152525"/>
          </a:xfrm>
          <a:prstGeom prst="line">
            <a:avLst/>
          </a:prstGeom>
          <a:noFill/>
          <a:ln w="38100">
            <a:solidFill>
              <a:srgbClr val="1f497d"/>
            </a:solidFill>
            <a:round/>
          </a:ln>
          <a:effectLst/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30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158</ep:Words>
  <ep:PresentationFormat>화면 슬라이드 쇼(4:3)</ep:PresentationFormat>
  <ep:Paragraphs>51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2017-04-19T09:03:10.000</dcterms:created>
  <dc:creator>tombang</dc:creator>
  <cp:lastModifiedBy>lenao</cp:lastModifiedBy>
  <dcterms:modified xsi:type="dcterms:W3CDTF">2022-06-06T06:39:29.653</dcterms:modified>
  <cp:revision>33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